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3" r:id="rId5"/>
    <p:sldId id="26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44" y="19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0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1 Jahr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Tabelle1!$A$2:$A$6</c:f>
              <c:strCache>
                <c:ptCount val="5"/>
                <c:pt idx="0">
                  <c:v>Strato</c:v>
                </c:pt>
                <c:pt idx="1">
                  <c:v>United Domains</c:v>
                </c:pt>
                <c:pt idx="2">
                  <c:v>HostEurope</c:v>
                </c:pt>
                <c:pt idx="3">
                  <c:v>domainFACTORY</c:v>
                </c:pt>
                <c:pt idx="4">
                  <c:v>1&amp;1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2.2799999999999998</c:v>
                </c:pt>
                <c:pt idx="1">
                  <c:v>5</c:v>
                </c:pt>
                <c:pt idx="2">
                  <c:v>7.2</c:v>
                </c:pt>
                <c:pt idx="3">
                  <c:v>5.88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&gt;1 Jahr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Tabelle1!$A$2:$A$6</c:f>
              <c:strCache>
                <c:ptCount val="5"/>
                <c:pt idx="0">
                  <c:v>Strato</c:v>
                </c:pt>
                <c:pt idx="1">
                  <c:v>United Domains</c:v>
                </c:pt>
                <c:pt idx="2">
                  <c:v>HostEurope</c:v>
                </c:pt>
                <c:pt idx="3">
                  <c:v>domainFACTORY</c:v>
                </c:pt>
                <c:pt idx="4">
                  <c:v>1&amp;1</c:v>
                </c:pt>
              </c:strCache>
            </c:strRef>
          </c:cat>
          <c:val>
            <c:numRef>
              <c:f>Tabelle1!$C$2:$C$6</c:f>
              <c:numCache>
                <c:formatCode>General</c:formatCode>
                <c:ptCount val="5"/>
                <c:pt idx="0">
                  <c:v>9.48</c:v>
                </c:pt>
                <c:pt idx="1">
                  <c:v>15</c:v>
                </c:pt>
                <c:pt idx="2">
                  <c:v>7.2</c:v>
                </c:pt>
                <c:pt idx="3">
                  <c:v>7.08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Emailservice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Tabelle1!$A$2:$A$6</c:f>
              <c:strCache>
                <c:ptCount val="5"/>
                <c:pt idx="0">
                  <c:v>Strato</c:v>
                </c:pt>
                <c:pt idx="1">
                  <c:v>United Domains</c:v>
                </c:pt>
                <c:pt idx="2">
                  <c:v>HostEurope</c:v>
                </c:pt>
                <c:pt idx="3">
                  <c:v>domainFACTORY</c:v>
                </c:pt>
                <c:pt idx="4">
                  <c:v>1&amp;1</c:v>
                </c:pt>
              </c:strCache>
            </c:strRef>
          </c:cat>
          <c:val>
            <c:numRef>
              <c:f>Tabelle1!$D$2:$D$6</c:f>
              <c:numCache>
                <c:formatCode>General</c:formatCode>
                <c:ptCount val="5"/>
                <c:pt idx="0">
                  <c:v>17.88</c:v>
                </c:pt>
                <c:pt idx="1">
                  <c:v>0</c:v>
                </c:pt>
                <c:pt idx="2">
                  <c:v>11.88</c:v>
                </c:pt>
                <c:pt idx="3">
                  <c:v>6.6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832528"/>
        <c:axId val="19830176"/>
      </c:barChart>
      <c:catAx>
        <c:axId val="1983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830176"/>
        <c:crosses val="autoZero"/>
        <c:auto val="1"/>
        <c:lblAlgn val="ctr"/>
        <c:lblOffset val="100"/>
        <c:noMultiLvlLbl val="0"/>
      </c:catAx>
      <c:valAx>
        <c:axId val="19830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983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08EE4-60A8-4054-90D0-0C8BB199066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93839-CBB9-4E68-8129-86FC83C9BF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6668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FE12E-D61B-48B5-968F-9E54775AA98B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24C00-E7B9-4F02-AD0A-F890BCC11A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3478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24C00-E7B9-4F02-AD0A-F890BCC11A5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5701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24C00-E7B9-4F02-AD0A-F890BCC11A58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63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24C00-E7B9-4F02-AD0A-F890BCC11A5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7134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24C00-E7B9-4F02-AD0A-F890BCC11A58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6464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24C00-E7B9-4F02-AD0A-F890BCC11A58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578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01A6-166B-4E04-B011-9C325C5F1E6C}" type="datetime1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Marvin Duchmann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1DB0-15CA-443D-88A2-0E96D548D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1930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FA47-2760-4226-980F-18BC0FD9B55A}" type="datetime1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Marvin Duchmann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1DB0-15CA-443D-88A2-0E96D548D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666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2C0A-0D97-41FC-B5BB-9C73AE61AFB9}" type="datetime1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Marvin Duchmann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1DB0-15CA-443D-88A2-0E96D548D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6034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E3C4A-4E49-44D5-AB37-DBD982C81E94}" type="datetime1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Marvin Duchmann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1DB0-15CA-443D-88A2-0E96D548D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836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8FF0C-E176-4549-9628-F92E9509C0E5}" type="datetime1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Marvin Duchmann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1DB0-15CA-443D-88A2-0E96D548D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809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E29CD-DDF8-444A-8DBC-A876705656F2}" type="datetime1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Marvin Duchmann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1DB0-15CA-443D-88A2-0E96D548D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929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8996E-BA18-4AF8-9DF3-5C69A4905341}" type="datetime1">
              <a:rPr lang="de-DE" smtClean="0"/>
              <a:t>14.11.2014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Marvin Duchmann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1DB0-15CA-443D-88A2-0E96D548D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39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BA5A-16ED-46A4-84B5-E77941744989}" type="datetime1">
              <a:rPr lang="de-DE" smtClean="0"/>
              <a:t>14.11.2014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Marvin Duchmann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1DB0-15CA-443D-88A2-0E96D548D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8270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A804-4E16-4F4F-85CD-9BFCFF5D6CFD}" type="datetime1">
              <a:rPr lang="de-DE" smtClean="0"/>
              <a:t>14.11.2014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Marvin Duchmann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1DB0-15CA-443D-88A2-0E96D548D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5758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EAAE-1A55-444C-8FA0-26C65DF8DAC5}" type="datetime1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Marvin Duchmann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1DB0-15CA-443D-88A2-0E96D548D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5339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0B4B-85E0-4F82-80AE-1B06E3F08B46}" type="datetime1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Marvin Duchmann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1DB0-15CA-443D-88A2-0E96D548D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7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46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B755F-16DE-468D-B50B-5630619B4136}" type="datetime1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Marvin Duchmann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B1DB0-15CA-443D-88A2-0E96D548D8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1997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2201180"/>
            <a:ext cx="4114800" cy="2540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833034"/>
            <a:ext cx="9144000" cy="2387600"/>
          </a:xfrm>
        </p:spPr>
        <p:txBody>
          <a:bodyPr anchor="t">
            <a:normAutofit/>
          </a:bodyPr>
          <a:lstStyle/>
          <a:p>
            <a:r>
              <a:rPr lang="de-DE" sz="5400" u="sng" dirty="0" err="1" smtClean="0">
                <a:latin typeface="+mn-lt"/>
              </a:rPr>
              <a:t>Domain‘s</a:t>
            </a:r>
            <a:r>
              <a:rPr lang="de-DE" sz="5400" dirty="0"/>
              <a:t/>
            </a:r>
            <a:br>
              <a:rPr lang="de-DE" sz="5400" dirty="0"/>
            </a:br>
            <a:r>
              <a:rPr lang="de-DE" sz="3600" dirty="0" smtClean="0"/>
              <a:t>Ein Feature- und Preisvergleich</a:t>
            </a:r>
            <a:endParaRPr lang="de-DE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721725"/>
            <a:ext cx="9144000" cy="1655762"/>
          </a:xfrm>
        </p:spPr>
        <p:txBody>
          <a:bodyPr>
            <a:normAutofit/>
          </a:bodyPr>
          <a:lstStyle/>
          <a:p>
            <a:endParaRPr lang="de-DE" dirty="0" smtClean="0"/>
          </a:p>
          <a:p>
            <a:endParaRPr lang="de-DE" dirty="0"/>
          </a:p>
          <a:p>
            <a:r>
              <a:rPr lang="de-DE" sz="2000" dirty="0" smtClean="0"/>
              <a:t>Von Marvin Duchmann</a:t>
            </a:r>
            <a:endParaRPr lang="de-DE" sz="2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52400" y="33181"/>
            <a:ext cx="2743200" cy="365125"/>
          </a:xfrm>
        </p:spPr>
        <p:txBody>
          <a:bodyPr/>
          <a:lstStyle/>
          <a:p>
            <a:fld id="{550BA924-5C99-4B51-BF5D-57A068178F08}" type="datetime1">
              <a:rPr lang="de-DE" smtClean="0"/>
              <a:t>14.11.2014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47641" y="-18211"/>
            <a:ext cx="3096718" cy="833034"/>
          </a:xfrm>
        </p:spPr>
        <p:txBody>
          <a:bodyPr/>
          <a:lstStyle/>
          <a:p>
            <a:pPr algn="l"/>
            <a:r>
              <a:rPr lang="de-DE" dirty="0" smtClean="0"/>
              <a:t>Marvin Duchmann  	</a:t>
            </a:r>
            <a:r>
              <a:rPr lang="de-DE" dirty="0" err="1" smtClean="0"/>
              <a:t>Matr</a:t>
            </a:r>
            <a:r>
              <a:rPr lang="de-DE" dirty="0" smtClean="0"/>
              <a:t>. Nr.: 884272</a:t>
            </a:r>
          </a:p>
          <a:p>
            <a:pPr algn="l"/>
            <a:r>
              <a:rPr lang="de-DE" dirty="0"/>
              <a:t>BWL Gruppe B		Prof. Dr. </a:t>
            </a:r>
            <a:r>
              <a:rPr lang="de-DE" dirty="0" smtClean="0"/>
              <a:t>Jarass</a:t>
            </a:r>
          </a:p>
          <a:p>
            <a:pPr algn="l"/>
            <a:r>
              <a:rPr lang="de-DE" dirty="0" smtClean="0"/>
              <a:t>marvin@m-duchmann.de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296400" y="33181"/>
            <a:ext cx="2743200" cy="365125"/>
          </a:xfrm>
        </p:spPr>
        <p:txBody>
          <a:bodyPr/>
          <a:lstStyle/>
          <a:p>
            <a:fld id="{278B1DB0-15CA-443D-88A2-0E96D548D8A5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4281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833034"/>
            <a:ext cx="9144000" cy="2387600"/>
          </a:xfrm>
        </p:spPr>
        <p:txBody>
          <a:bodyPr anchor="t">
            <a:normAutofit/>
          </a:bodyPr>
          <a:lstStyle/>
          <a:p>
            <a:r>
              <a:rPr lang="de-DE" sz="5400" u="sng" dirty="0" err="1" smtClean="0">
                <a:latin typeface="+mn-lt"/>
              </a:rPr>
              <a:t>Domain‘s</a:t>
            </a:r>
            <a:r>
              <a:rPr lang="de-DE" sz="2200" dirty="0"/>
              <a:t/>
            </a:r>
            <a:br>
              <a:rPr lang="de-DE" sz="2200" dirty="0"/>
            </a:br>
            <a:r>
              <a:rPr lang="de-DE" sz="3600" dirty="0" smtClean="0"/>
              <a:t>Ein Feature- und Preisvergleich</a:t>
            </a:r>
            <a:endParaRPr lang="de-DE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2156346"/>
            <a:ext cx="9144000" cy="3221141"/>
          </a:xfrm>
        </p:spPr>
        <p:txBody>
          <a:bodyPr>
            <a:normAutofit/>
          </a:bodyPr>
          <a:lstStyle/>
          <a:p>
            <a:endParaRPr lang="de-DE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 smtClean="0"/>
              <a:t>Vergleich verschiedener Anbieter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de-DE" dirty="0" smtClean="0"/>
              <a:t>Wer? Was? Wie viel?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 smtClean="0"/>
              <a:t>Direkter Vergleich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 smtClean="0"/>
              <a:t>Fazit: Wo lohnt es sich am meisten?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52400" y="33181"/>
            <a:ext cx="2743200" cy="365125"/>
          </a:xfrm>
        </p:spPr>
        <p:txBody>
          <a:bodyPr/>
          <a:lstStyle/>
          <a:p>
            <a:fld id="{550BA924-5C99-4B51-BF5D-57A068178F08}" type="datetime1">
              <a:rPr lang="de-DE" smtClean="0"/>
              <a:t>14.11.2014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296400" y="33181"/>
            <a:ext cx="2743200" cy="365125"/>
          </a:xfrm>
        </p:spPr>
        <p:txBody>
          <a:bodyPr/>
          <a:lstStyle/>
          <a:p>
            <a:fld id="{278B1DB0-15CA-443D-88A2-0E96D548D8A5}" type="slidenum">
              <a:rPr lang="de-DE" smtClean="0"/>
              <a:t>2</a:t>
            </a:fld>
            <a:endParaRPr lang="de-DE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>
          <a:xfrm>
            <a:off x="4547641" y="-18211"/>
            <a:ext cx="3096718" cy="833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dirty="0" smtClean="0"/>
              <a:t>Marvin Duchmann  	</a:t>
            </a:r>
            <a:r>
              <a:rPr lang="de-DE" dirty="0" err="1" smtClean="0"/>
              <a:t>Matr</a:t>
            </a:r>
            <a:r>
              <a:rPr lang="de-DE" dirty="0" smtClean="0"/>
              <a:t>. Nr.: 884272</a:t>
            </a:r>
          </a:p>
          <a:p>
            <a:pPr algn="l"/>
            <a:r>
              <a:rPr lang="de-DE" dirty="0" smtClean="0"/>
              <a:t>BWL Gruppe B		Prof. Dr. Jarass</a:t>
            </a:r>
          </a:p>
          <a:p>
            <a:pPr algn="l"/>
            <a:r>
              <a:rPr lang="de-DE" dirty="0"/>
              <a:t>marvin@m-duchmann.de</a:t>
            </a:r>
          </a:p>
        </p:txBody>
      </p:sp>
    </p:spTree>
    <p:extLst>
      <p:ext uri="{BB962C8B-B14F-4D97-AF65-F5344CB8AC3E}">
        <p14:creationId xmlns:p14="http://schemas.microsoft.com/office/powerpoint/2010/main" val="732892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833034"/>
            <a:ext cx="9144000" cy="2387600"/>
          </a:xfrm>
        </p:spPr>
        <p:txBody>
          <a:bodyPr anchor="t">
            <a:normAutofit/>
          </a:bodyPr>
          <a:lstStyle/>
          <a:p>
            <a:r>
              <a:rPr lang="de-DE" sz="5400" u="sng" dirty="0" smtClean="0">
                <a:latin typeface="+mn-lt"/>
              </a:rPr>
              <a:t>Preisvergleich</a:t>
            </a:r>
            <a:r>
              <a:rPr lang="de-DE" sz="5400" dirty="0"/>
              <a:t/>
            </a:r>
            <a:br>
              <a:rPr lang="de-DE" sz="5400" dirty="0"/>
            </a:br>
            <a:endParaRPr lang="de-DE" sz="5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52400" y="33181"/>
            <a:ext cx="2743200" cy="365125"/>
          </a:xfrm>
        </p:spPr>
        <p:txBody>
          <a:bodyPr/>
          <a:lstStyle/>
          <a:p>
            <a:fld id="{550BA924-5C99-4B51-BF5D-57A068178F08}" type="datetime1">
              <a:rPr lang="de-DE" smtClean="0"/>
              <a:t>14.11.2014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296400" y="33181"/>
            <a:ext cx="2743200" cy="365125"/>
          </a:xfrm>
        </p:spPr>
        <p:txBody>
          <a:bodyPr/>
          <a:lstStyle/>
          <a:p>
            <a:fld id="{278B1DB0-15CA-443D-88A2-0E96D548D8A5}" type="slidenum">
              <a:rPr lang="de-DE" smtClean="0"/>
              <a:t>3</a:t>
            </a:fld>
            <a:endParaRPr lang="de-DE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47641" y="-18211"/>
            <a:ext cx="3096718" cy="833034"/>
          </a:xfrm>
        </p:spPr>
        <p:txBody>
          <a:bodyPr/>
          <a:lstStyle/>
          <a:p>
            <a:pPr algn="l"/>
            <a:r>
              <a:rPr lang="de-DE" dirty="0" smtClean="0"/>
              <a:t>Marvin Duchmann  	</a:t>
            </a:r>
            <a:r>
              <a:rPr lang="de-DE" dirty="0" err="1" smtClean="0"/>
              <a:t>Matr</a:t>
            </a:r>
            <a:r>
              <a:rPr lang="de-DE" dirty="0" smtClean="0"/>
              <a:t>. Nr.: 884272</a:t>
            </a:r>
          </a:p>
          <a:p>
            <a:pPr algn="l"/>
            <a:r>
              <a:rPr lang="de-DE" dirty="0"/>
              <a:t>BWL Gruppe B		Prof. Dr. </a:t>
            </a:r>
            <a:r>
              <a:rPr lang="de-DE" dirty="0" smtClean="0"/>
              <a:t>Jarass</a:t>
            </a:r>
          </a:p>
          <a:p>
            <a:pPr algn="l"/>
            <a:r>
              <a:rPr lang="de-DE" dirty="0" smtClean="0"/>
              <a:t>marvin@m-duchmann.de</a:t>
            </a:r>
            <a:endParaRPr lang="de-DE" dirty="0"/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1976557579"/>
              </p:ext>
            </p:extLst>
          </p:nvPr>
        </p:nvGraphicFramePr>
        <p:xfrm>
          <a:off x="2032000" y="1558976"/>
          <a:ext cx="8128000" cy="3747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3490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029090"/>
              </p:ext>
            </p:extLst>
          </p:nvPr>
        </p:nvGraphicFramePr>
        <p:xfrm>
          <a:off x="6091003" y="1555846"/>
          <a:ext cx="4576997" cy="345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6997"/>
              </a:tblGrid>
              <a:tr h="3193575">
                <a:tc>
                  <a:txBody>
                    <a:bodyPr/>
                    <a:lstStyle/>
                    <a:p>
                      <a:pPr marL="342900" indent="-342900" algn="l">
                        <a:buFont typeface="Calibri" panose="020F0502020204030204" pitchFamily="34" charset="0"/>
                        <a:buChar char="-"/>
                      </a:pPr>
                      <a:endParaRPr lang="de-DE" sz="19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de-DE" sz="2400" b="0" u="sng" dirty="0" err="1" smtClean="0">
                          <a:solidFill>
                            <a:schemeClr val="tx1"/>
                          </a:solidFill>
                        </a:rPr>
                        <a:t>domainFACTORY</a:t>
                      </a:r>
                      <a:endParaRPr lang="de-DE" sz="2400" b="0" u="sng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algn="l">
                        <a:buFont typeface="Calibri" panose="020F0502020204030204" pitchFamily="34" charset="0"/>
                        <a:buChar char="+"/>
                      </a:pPr>
                      <a:r>
                        <a:rPr lang="de-D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GB Emailpostfach</a:t>
                      </a:r>
                      <a:r>
                        <a:rPr lang="de-DE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e-DE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algn="l">
                        <a:buFont typeface="Calibri" panose="020F0502020204030204" pitchFamily="34" charset="0"/>
                        <a:buChar char="+"/>
                      </a:pPr>
                      <a:r>
                        <a:rPr lang="de-D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Management Exchange mit Outlook</a:t>
                      </a:r>
                    </a:p>
                    <a:p>
                      <a:pPr marL="342900" indent="-342900" algn="l">
                        <a:buFont typeface="Calibri" panose="020F0502020204030204" pitchFamily="34" charset="0"/>
                        <a:buChar char="+"/>
                      </a:pPr>
                      <a:r>
                        <a:rPr lang="de-D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Zuverlässiger Kundensupport nach eigener</a:t>
                      </a:r>
                      <a:r>
                        <a:rPr lang="de-DE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Erfahrung</a:t>
                      </a:r>
                    </a:p>
                    <a:p>
                      <a:pPr marL="342900" indent="-342900" algn="l">
                        <a:buFont typeface="Calibri" panose="020F0502020204030204" pitchFamily="34" charset="0"/>
                        <a:buChar char="+"/>
                      </a:pPr>
                      <a:r>
                        <a:rPr lang="de-DE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Nameserver und DNS Einträge möglich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de-DE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algn="l">
                        <a:buFont typeface="Calibri" panose="020F0502020204030204" pitchFamily="34" charset="0"/>
                        <a:buChar char="-"/>
                      </a:pPr>
                      <a:r>
                        <a:rPr lang="de-DE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Deutlich</a:t>
                      </a:r>
                      <a:r>
                        <a:rPr lang="de-DE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Teurer während dem Studium</a:t>
                      </a:r>
                    </a:p>
                    <a:p>
                      <a:pPr marL="342900" indent="-342900" algn="l">
                        <a:buFont typeface="Calibri" panose="020F0502020204030204" pitchFamily="34" charset="0"/>
                        <a:buChar char="-"/>
                      </a:pPr>
                      <a:r>
                        <a:rPr lang="de-DE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Bietet keinen Webspace (Server wird benötigt)</a:t>
                      </a:r>
                      <a:endParaRPr lang="de-DE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algn="l">
                        <a:buFont typeface="Calibri" panose="020F0502020204030204" pitchFamily="34" charset="0"/>
                        <a:buChar char="-"/>
                      </a:pPr>
                      <a:endParaRPr lang="de-DE" sz="19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B="0">
                    <a:noFill/>
                  </a:tcPr>
                </a:tc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833034"/>
            <a:ext cx="9144000" cy="2387600"/>
          </a:xfrm>
        </p:spPr>
        <p:txBody>
          <a:bodyPr anchor="t">
            <a:normAutofit/>
          </a:bodyPr>
          <a:lstStyle/>
          <a:p>
            <a:r>
              <a:rPr lang="de-DE" sz="5400" u="sng" dirty="0" smtClean="0">
                <a:latin typeface="+mn-lt"/>
              </a:rPr>
              <a:t>1&amp;1 </a:t>
            </a:r>
            <a:r>
              <a:rPr lang="de-DE" sz="5400" u="sng" dirty="0" err="1" smtClean="0">
                <a:latin typeface="+mn-lt"/>
              </a:rPr>
              <a:t>vs</a:t>
            </a:r>
            <a:r>
              <a:rPr lang="de-DE" sz="5400" u="sng" dirty="0" smtClean="0">
                <a:latin typeface="+mn-lt"/>
              </a:rPr>
              <a:t> </a:t>
            </a:r>
            <a:r>
              <a:rPr lang="de-DE" sz="5400" u="sng" dirty="0" err="1" smtClean="0">
                <a:latin typeface="+mn-lt"/>
              </a:rPr>
              <a:t>DomainFactory</a:t>
            </a:r>
            <a:endParaRPr lang="de-DE" sz="5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52400" y="33181"/>
            <a:ext cx="2743200" cy="365125"/>
          </a:xfrm>
        </p:spPr>
        <p:txBody>
          <a:bodyPr/>
          <a:lstStyle/>
          <a:p>
            <a:fld id="{550BA924-5C99-4B51-BF5D-57A068178F08}" type="datetime1">
              <a:rPr lang="de-DE" smtClean="0"/>
              <a:t>14.11.2014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296400" y="33181"/>
            <a:ext cx="2743200" cy="365125"/>
          </a:xfrm>
        </p:spPr>
        <p:txBody>
          <a:bodyPr/>
          <a:lstStyle/>
          <a:p>
            <a:fld id="{278B1DB0-15CA-443D-88A2-0E96D548D8A5}" type="slidenum">
              <a:rPr lang="de-DE" smtClean="0"/>
              <a:t>4</a:t>
            </a:fld>
            <a:endParaRPr lang="de-DE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47641" y="-18211"/>
            <a:ext cx="3096718" cy="833034"/>
          </a:xfrm>
        </p:spPr>
        <p:txBody>
          <a:bodyPr/>
          <a:lstStyle/>
          <a:p>
            <a:pPr algn="l"/>
            <a:r>
              <a:rPr lang="de-DE" dirty="0" smtClean="0"/>
              <a:t>Marvin Duchmann  	</a:t>
            </a:r>
            <a:r>
              <a:rPr lang="de-DE" dirty="0" err="1" smtClean="0"/>
              <a:t>Matr</a:t>
            </a:r>
            <a:r>
              <a:rPr lang="de-DE" dirty="0" smtClean="0"/>
              <a:t>. Nr.: 884272</a:t>
            </a:r>
          </a:p>
          <a:p>
            <a:pPr algn="l"/>
            <a:r>
              <a:rPr lang="de-DE" dirty="0"/>
              <a:t>BWL Gruppe B		Prof. Dr. </a:t>
            </a:r>
            <a:r>
              <a:rPr lang="de-DE" dirty="0" smtClean="0"/>
              <a:t>Jarass</a:t>
            </a:r>
          </a:p>
          <a:p>
            <a:pPr algn="l"/>
            <a:r>
              <a:rPr lang="de-DE" dirty="0" smtClean="0"/>
              <a:t>marvin@m-duchmann.de</a:t>
            </a:r>
            <a:endParaRPr lang="de-DE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820784"/>
              </p:ext>
            </p:extLst>
          </p:nvPr>
        </p:nvGraphicFramePr>
        <p:xfrm>
          <a:off x="1524000" y="1555846"/>
          <a:ext cx="4567003" cy="3935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7003"/>
              </a:tblGrid>
              <a:tr h="3935302">
                <a:tc>
                  <a:txBody>
                    <a:bodyPr/>
                    <a:lstStyle/>
                    <a:p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de-DE" sz="2000" b="0" u="sng" dirty="0" smtClean="0">
                          <a:solidFill>
                            <a:schemeClr val="tx1"/>
                          </a:solidFill>
                        </a:rPr>
                        <a:t>1&amp;1 (Hosting</a:t>
                      </a:r>
                      <a:r>
                        <a:rPr lang="de-DE" sz="2000" b="0" u="sng" baseline="0" dirty="0" smtClean="0">
                          <a:solidFill>
                            <a:schemeClr val="tx1"/>
                          </a:solidFill>
                        </a:rPr>
                        <a:t> Angebot)</a:t>
                      </a:r>
                      <a:endParaRPr lang="de-DE" sz="2000" b="0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 algn="l">
                        <a:buFont typeface="Calibri" panose="020F0502020204030204" pitchFamily="34" charset="0"/>
                        <a:buChar char="+"/>
                      </a:pPr>
                      <a:r>
                        <a:rPr lang="de-DE" sz="1800" b="0" dirty="0" smtClean="0">
                          <a:solidFill>
                            <a:schemeClr val="tx1"/>
                          </a:solidFill>
                        </a:rPr>
                        <a:t>Für 1€</a:t>
                      </a:r>
                      <a:r>
                        <a:rPr lang="de-DE" sz="1800" b="0" baseline="0" dirty="0" smtClean="0">
                          <a:solidFill>
                            <a:schemeClr val="tx1"/>
                          </a:solidFill>
                        </a:rPr>
                        <a:t> z.B. Windows Server + Domain + Mail!</a:t>
                      </a:r>
                    </a:p>
                    <a:p>
                      <a:pPr marL="342900" indent="-342900" algn="l">
                        <a:buFont typeface="Calibri" panose="020F0502020204030204" pitchFamily="34" charset="0"/>
                        <a:buChar char="+"/>
                      </a:pPr>
                      <a:r>
                        <a:rPr lang="de-DE" sz="1800" b="0" baseline="0" dirty="0" smtClean="0">
                          <a:solidFill>
                            <a:schemeClr val="tx1"/>
                          </a:solidFill>
                        </a:rPr>
                        <a:t>Mtl. Kündbar</a:t>
                      </a:r>
                    </a:p>
                    <a:p>
                      <a:pPr marL="342900" indent="-342900" algn="l">
                        <a:buFont typeface="Calibri" panose="020F0502020204030204" pitchFamily="34" charset="0"/>
                        <a:buChar char="+"/>
                      </a:pPr>
                      <a:r>
                        <a:rPr lang="de-DE" sz="1800" b="0" baseline="0" dirty="0" smtClean="0">
                          <a:solidFill>
                            <a:schemeClr val="tx1"/>
                          </a:solidFill>
                        </a:rPr>
                        <a:t>20 FTP-Accounts</a:t>
                      </a:r>
                    </a:p>
                    <a:p>
                      <a:pPr marL="342900" indent="-342900" algn="l">
                        <a:buFont typeface="Calibri" panose="020F0502020204030204" pitchFamily="34" charset="0"/>
                        <a:buChar char="+"/>
                      </a:pPr>
                      <a:r>
                        <a:rPr lang="de-DE" sz="1800" b="0" baseline="0" dirty="0" smtClean="0">
                          <a:solidFill>
                            <a:schemeClr val="tx1"/>
                          </a:solidFill>
                        </a:rPr>
                        <a:t>50 GB Webspace</a:t>
                      </a:r>
                    </a:p>
                    <a:p>
                      <a:pPr marL="342900" indent="-342900" algn="l">
                        <a:buFont typeface="Calibri" panose="020F0502020204030204" pitchFamily="34" charset="0"/>
                        <a:buChar char="+"/>
                      </a:pPr>
                      <a:r>
                        <a:rPr lang="de-DE" sz="1800" b="0" baseline="0" dirty="0" smtClean="0">
                          <a:solidFill>
                            <a:schemeClr val="tx1"/>
                          </a:solidFill>
                        </a:rPr>
                        <a:t>Leicht einzurichten</a:t>
                      </a:r>
                    </a:p>
                    <a:p>
                      <a:pPr marL="0" indent="0" algn="l">
                        <a:buFont typeface="Calibri" panose="020F0502020204030204" pitchFamily="34" charset="0"/>
                        <a:buNone/>
                      </a:pPr>
                      <a:endParaRPr lang="de-DE" sz="1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 algn="l">
                        <a:buFont typeface="Calibri" panose="020F0502020204030204" pitchFamily="34" charset="0"/>
                        <a:buChar char="-"/>
                      </a:pPr>
                      <a:r>
                        <a:rPr lang="de-DE" sz="1800" b="0" baseline="0" dirty="0" smtClean="0">
                          <a:solidFill>
                            <a:schemeClr val="tx1"/>
                          </a:solidFill>
                        </a:rPr>
                        <a:t>Keine Bereitstellung einer Mailingsoftware</a:t>
                      </a:r>
                    </a:p>
                    <a:p>
                      <a:pPr marL="342900" indent="-342900" algn="l">
                        <a:buFont typeface="Calibri" panose="020F0502020204030204" pitchFamily="34" charset="0"/>
                        <a:buChar char="-"/>
                      </a:pPr>
                      <a:r>
                        <a:rPr lang="de-DE" sz="1800" b="0" dirty="0" smtClean="0">
                          <a:solidFill>
                            <a:schemeClr val="tx1"/>
                          </a:solidFill>
                        </a:rPr>
                        <a:t>Nach</a:t>
                      </a:r>
                      <a:r>
                        <a:rPr lang="de-DE" sz="1800" b="0" baseline="0" dirty="0" smtClean="0">
                          <a:solidFill>
                            <a:schemeClr val="tx1"/>
                          </a:solidFill>
                        </a:rPr>
                        <a:t> dem Studium sehr teuer</a:t>
                      </a:r>
                    </a:p>
                    <a:p>
                      <a:pPr marL="342900" indent="-342900" algn="l">
                        <a:buFont typeface="Calibri" panose="020F0502020204030204" pitchFamily="34" charset="0"/>
                        <a:buChar char="-"/>
                      </a:pPr>
                      <a:r>
                        <a:rPr lang="de-DE" sz="1800" b="0" baseline="0" dirty="0" smtClean="0">
                          <a:solidFill>
                            <a:schemeClr val="tx1"/>
                          </a:solidFill>
                        </a:rPr>
                        <a:t>Etwas schwache Emailfunktion </a:t>
                      </a:r>
                    </a:p>
                    <a:p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81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833034"/>
            <a:ext cx="9144000" cy="2387600"/>
          </a:xfrm>
        </p:spPr>
        <p:txBody>
          <a:bodyPr anchor="t">
            <a:normAutofit/>
          </a:bodyPr>
          <a:lstStyle/>
          <a:p>
            <a:r>
              <a:rPr lang="de-DE" sz="5400" u="sng" dirty="0" smtClean="0">
                <a:latin typeface="+mn-lt"/>
              </a:rPr>
              <a:t>Fazit</a:t>
            </a:r>
            <a:r>
              <a:rPr lang="de-DE" sz="2200" dirty="0"/>
              <a:t/>
            </a:r>
            <a:br>
              <a:rPr lang="de-DE" sz="2200" dirty="0"/>
            </a:br>
            <a:endParaRPr lang="de-DE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1496779"/>
            <a:ext cx="9144000" cy="322114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 smtClean="0"/>
              <a:t>Sieger im Vergleich: 1&amp;1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 smtClean="0"/>
              <a:t>Während Studium bestes Preis-Leistungs-Verhältnis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 smtClean="0"/>
              <a:t>Nach dem Studium Umzug zu </a:t>
            </a:r>
            <a:r>
              <a:rPr lang="de-DE" sz="2000" dirty="0" err="1" smtClean="0"/>
              <a:t>domainFACTORY</a:t>
            </a:r>
            <a:endParaRPr lang="de-DE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 smtClean="0"/>
              <a:t>ODER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000" dirty="0" smtClean="0"/>
              <a:t>Paket bei 1&amp;1 behalten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52400" y="33181"/>
            <a:ext cx="2743200" cy="365125"/>
          </a:xfrm>
        </p:spPr>
        <p:txBody>
          <a:bodyPr/>
          <a:lstStyle/>
          <a:p>
            <a:fld id="{550BA924-5C99-4B51-BF5D-57A068178F08}" type="datetime1">
              <a:rPr lang="de-DE" smtClean="0"/>
              <a:t>14.11.2014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296400" y="33181"/>
            <a:ext cx="2743200" cy="365125"/>
          </a:xfrm>
        </p:spPr>
        <p:txBody>
          <a:bodyPr/>
          <a:lstStyle/>
          <a:p>
            <a:fld id="{278B1DB0-15CA-443D-88A2-0E96D548D8A5}" type="slidenum">
              <a:rPr lang="de-DE" smtClean="0"/>
              <a:t>5</a:t>
            </a:fld>
            <a:endParaRPr lang="de-DE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>
          <a:xfrm>
            <a:off x="4547641" y="-18211"/>
            <a:ext cx="3096718" cy="833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dirty="0" smtClean="0"/>
              <a:t>Marvin Duchmann  	</a:t>
            </a:r>
            <a:r>
              <a:rPr lang="de-DE" dirty="0" err="1" smtClean="0"/>
              <a:t>Matr</a:t>
            </a:r>
            <a:r>
              <a:rPr lang="de-DE" dirty="0" smtClean="0"/>
              <a:t>. Nr.: 884272</a:t>
            </a:r>
          </a:p>
          <a:p>
            <a:pPr algn="l"/>
            <a:r>
              <a:rPr lang="de-DE" dirty="0" smtClean="0"/>
              <a:t>BWL Gruppe B		Prof. Dr. Jarass</a:t>
            </a:r>
          </a:p>
          <a:p>
            <a:pPr algn="l"/>
            <a:r>
              <a:rPr lang="de-DE" dirty="0" smtClean="0"/>
              <a:t>marvin@m-duchmann.de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147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Breitbild</PresentationFormat>
  <Paragraphs>70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Larissa</vt:lpstr>
      <vt:lpstr>Domain‘s Ein Feature- und Preisvergleich</vt:lpstr>
      <vt:lpstr>Domain‘s Ein Feature- und Preisvergleich</vt:lpstr>
      <vt:lpstr>Preisvergleich </vt:lpstr>
      <vt:lpstr>1&amp;1 vs DomainFactory</vt:lpstr>
      <vt:lpstr>Fazit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Domain‘s  Ein Preis- und Featuresvergleich</dc:title>
  <dc:creator>Marvin Duchmann</dc:creator>
  <cp:lastModifiedBy>Lorenz Jarass</cp:lastModifiedBy>
  <cp:revision>32</cp:revision>
  <dcterms:created xsi:type="dcterms:W3CDTF">2014-11-11T10:23:53Z</dcterms:created>
  <dcterms:modified xsi:type="dcterms:W3CDTF">2014-11-14T13:39:10Z</dcterms:modified>
</cp:coreProperties>
</file>